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392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7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042C9-B562-4B61-899A-C3B063F689F3}" type="datetimeFigureOut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F353C-10D6-42D4-AC48-B0A9E0F216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6008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BDC5D-E4FC-682F-45D8-30CFC9369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F962230E-6384-33CC-D215-E344F323B7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ECD1B5A6-4509-764D-A8C6-DA06742712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AA9CC3A0-84E5-F442-B3FC-5673C93AA9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281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2B8C3C-4F00-4239-AA11-18D4981E420A}" type="slidenum">
              <a:rPr kumimoji="1" lang="ja-JP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50" charset="-128"/>
                <a:cs typeface="+mn-cs"/>
              </a:rPr>
              <a:pPr marL="0" marR="0" lvl="0" indent="0" algn="r" defTabSz="45281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1" lang="ja-JP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游ゴシック" panose="020F0502020204030204"/>
              <a:ea typeface="游ゴシック" panose="020B0400000000000000" pitchFamily="5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0129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5B04D-050B-40DB-86D2-49BFC6B2830C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9755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01750-8557-4569-8A34-F63E01337EBD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6276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C5CAC-E21A-4649-9E10-E26C4C662E20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907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D9F9-1B4D-4CA5-934B-7C9687C3DB39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16655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BF5A1-70C9-485D-8822-5582A7CBC1C9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9894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32E7-E902-4750-ACC4-0DAD0DE9C885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5287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F1FF0-39F0-4079-B1B3-B285A8DC3777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2549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833A0-3325-42C4-AC3C-4782BC90A9F4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616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8BDFB-ECB5-4E2C-A922-E79EA907A864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6073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BE3FC-2FF1-43FF-8F42-B68A70F781DB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366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65080-BC51-4F43-AF48-296C72AE7525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911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F989D-341F-4388-AC9F-B0A189B654EB}" type="datetime1">
              <a:rPr kumimoji="1" lang="ja-JP" altLang="en-US" smtClean="0"/>
              <a:t>2026/9/9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1A213-B91E-44E9-8F1B-319D2DE0C7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437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7E3CEF-ED9B-027F-77E6-BA8E2DFCA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>
            <a:extLst>
              <a:ext uri="{FF2B5EF4-FFF2-40B4-BE49-F238E27FC236}">
                <a16:creationId xmlns:a16="http://schemas.microsoft.com/office/drawing/2014/main" id="{017BBCE0-45D4-6B9D-01E4-247CDC35C4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378" y="82825"/>
            <a:ext cx="4643244" cy="4638003"/>
          </a:xfrm>
          <a:prstGeom prst="rect">
            <a:avLst/>
          </a:prstGeom>
        </p:spPr>
      </p:pic>
      <p:sp>
        <p:nvSpPr>
          <p:cNvPr id="10" name="タイトル 1">
            <a:extLst>
              <a:ext uri="{FF2B5EF4-FFF2-40B4-BE49-F238E27FC236}">
                <a16:creationId xmlns:a16="http://schemas.microsoft.com/office/drawing/2014/main" id="{5C3356EE-9BBB-6571-B515-1BC5A2FFC074}"/>
              </a:ext>
            </a:extLst>
          </p:cNvPr>
          <p:cNvSpPr txBox="1">
            <a:spLocks/>
          </p:cNvSpPr>
          <p:nvPr/>
        </p:nvSpPr>
        <p:spPr>
          <a:xfrm>
            <a:off x="3212062" y="5182767"/>
            <a:ext cx="6172200" cy="1446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ja-JP" altLang="en-US" sz="2000" b="1" dirty="0">
                <a:solidFill>
                  <a:prstClr val="black"/>
                </a:solidFill>
                <a:latin typeface="Calibri"/>
                <a:ea typeface="ＭＳ Ｐゴシック" panose="020B0600070205080204" pitchFamily="50" charset="-128"/>
              </a:rPr>
              <a:t>日本口腔ケア学会認定</a:t>
            </a:r>
            <a:endParaRPr lang="en-US" altLang="ja-JP" sz="2000" b="1" dirty="0">
              <a:solidFill>
                <a:prstClr val="black"/>
              </a:solidFill>
              <a:latin typeface="Calibri"/>
              <a:ea typeface="ＭＳ Ｐゴシック" panose="020B0600070205080204" pitchFamily="50" charset="-128"/>
            </a:endParaRPr>
          </a:p>
          <a:p>
            <a:pPr>
              <a:defRPr/>
            </a:pPr>
            <a:endParaRPr lang="en-US" altLang="ja-JP" sz="800" dirty="0">
              <a:solidFill>
                <a:prstClr val="black"/>
              </a:solidFill>
              <a:latin typeface="Calibri"/>
              <a:ea typeface="ＭＳ Ｐゴシック" panose="020B0600070205080204" pitchFamily="50" charset="-128"/>
            </a:endParaRPr>
          </a:p>
          <a:p>
            <a:pPr>
              <a:defRPr/>
            </a:pPr>
            <a:r>
              <a:rPr lang="ja-JP" altLang="en-US" sz="4000" b="1" dirty="0">
                <a:solidFill>
                  <a:prstClr val="black"/>
                </a:solidFill>
                <a:latin typeface="Calibri"/>
                <a:ea typeface="ＭＳ Ｐゴシック" panose="020B0600070205080204" pitchFamily="50" charset="-128"/>
              </a:rPr>
              <a:t>口腔ケアアンバサダー</a:t>
            </a:r>
          </a:p>
        </p:txBody>
      </p:sp>
      <p:sp>
        <p:nvSpPr>
          <p:cNvPr id="11" name="タイトル 1">
            <a:extLst>
              <a:ext uri="{FF2B5EF4-FFF2-40B4-BE49-F238E27FC236}">
                <a16:creationId xmlns:a16="http://schemas.microsoft.com/office/drawing/2014/main" id="{B8BD7D3E-95BB-5308-6E7C-0C9A92EC26F7}"/>
              </a:ext>
            </a:extLst>
          </p:cNvPr>
          <p:cNvSpPr txBox="1">
            <a:spLocks/>
          </p:cNvSpPr>
          <p:nvPr/>
        </p:nvSpPr>
        <p:spPr>
          <a:xfrm>
            <a:off x="2881460" y="8127020"/>
            <a:ext cx="6833404" cy="11162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ja-JP" altLang="en-US" sz="22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口腔ケアの学びを形にする制度です</a:t>
            </a:r>
            <a:endParaRPr lang="en-US" altLang="ja-JP" sz="2200" dirty="0">
              <a:solidFill>
                <a:prstClr val="white">
                  <a:lumMod val="50000"/>
                </a:prstClr>
              </a:solidFill>
              <a:latin typeface="Calibri"/>
              <a:ea typeface="ＭＳ Ｐゴシック" panose="020B0600070205080204" pitchFamily="50" charset="-128"/>
            </a:endParaRPr>
          </a:p>
          <a:p>
            <a:pPr>
              <a:defRPr/>
            </a:pPr>
            <a:endParaRPr lang="en-US" altLang="ja-JP" sz="400" dirty="0">
              <a:solidFill>
                <a:prstClr val="white">
                  <a:lumMod val="50000"/>
                </a:prstClr>
              </a:solidFill>
              <a:latin typeface="Calibri"/>
              <a:ea typeface="ＭＳ Ｐゴシック" panose="020B0600070205080204" pitchFamily="50" charset="-128"/>
            </a:endParaRPr>
          </a:p>
          <a:p>
            <a:pPr>
              <a:defRPr/>
            </a:pPr>
            <a:r>
              <a:rPr lang="ja-JP" altLang="en-US" sz="28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詳しくは</a:t>
            </a:r>
            <a:r>
              <a:rPr lang="en-US" altLang="ja-JP" sz="28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『</a:t>
            </a:r>
            <a:r>
              <a:rPr lang="ja-JP" altLang="en-US" sz="28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口腔ケアアンバサダー</a:t>
            </a:r>
            <a:r>
              <a:rPr lang="en-US" altLang="ja-JP" sz="28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』</a:t>
            </a:r>
            <a:r>
              <a:rPr lang="ja-JP" altLang="en-US" sz="2800" dirty="0">
                <a:solidFill>
                  <a:prstClr val="white">
                    <a:lumMod val="50000"/>
                  </a:prstClr>
                </a:solidFill>
                <a:latin typeface="Calibri"/>
                <a:ea typeface="ＭＳ Ｐゴシック" panose="020B0600070205080204" pitchFamily="50" charset="-128"/>
              </a:rPr>
              <a:t>で検索</a:t>
            </a:r>
          </a:p>
          <a:p>
            <a:pPr>
              <a:defRPr/>
            </a:pPr>
            <a:endParaRPr lang="ja-JP" altLang="en-US" sz="2000" dirty="0">
              <a:solidFill>
                <a:prstClr val="black"/>
              </a:solidFill>
              <a:latin typeface="Calibri"/>
              <a:ea typeface="ＭＳ Ｐゴシック" panose="020B0600070205080204" pitchFamily="50" charset="-128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322279FB-7FDD-CF7B-DF35-5468F1F7AA64}"/>
              </a:ext>
            </a:extLst>
          </p:cNvPr>
          <p:cNvSpPr txBox="1"/>
          <p:nvPr/>
        </p:nvSpPr>
        <p:spPr>
          <a:xfrm>
            <a:off x="3810000" y="4782656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kumimoji="0" lang="ja-JP" altLang="en-US" sz="2000" dirty="0">
                <a:solidFill>
                  <a:prstClr val="white">
                    <a:lumMod val="50000"/>
                  </a:prst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口腔ケアの学びを形にする制度です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386828F0-5CED-2B20-31F8-2A88643164AA}"/>
              </a:ext>
            </a:extLst>
          </p:cNvPr>
          <p:cNvSpPr txBox="1"/>
          <p:nvPr/>
        </p:nvSpPr>
        <p:spPr>
          <a:xfrm>
            <a:off x="5528733" y="6604083"/>
            <a:ext cx="666326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457200">
              <a:defRPr/>
            </a:pPr>
            <a:r>
              <a:rPr kumimoji="0" lang="ja-JP" altLang="en-US" sz="1000" dirty="0">
                <a:solidFill>
                  <a:schemeClr val="bg1">
                    <a:lumMod val="6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米永一理 口腔ケアアンバサダー制度創設 ～お口キラキラ</a:t>
            </a:r>
            <a:r>
              <a:rPr kumimoji="0" lang="en-US" altLang="ja-JP" sz="1000" dirty="0">
                <a:solidFill>
                  <a:schemeClr val="bg1">
                    <a:lumMod val="6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10</a:t>
            </a:r>
            <a:r>
              <a:rPr kumimoji="0" lang="ja-JP" altLang="en-US" sz="1000" dirty="0">
                <a:solidFill>
                  <a:schemeClr val="bg1">
                    <a:lumMod val="6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か年をスタート！～</a:t>
            </a:r>
            <a:r>
              <a:rPr kumimoji="0" lang="en-US" altLang="ja-JP" sz="1000" dirty="0">
                <a:solidFill>
                  <a:schemeClr val="bg1">
                    <a:lumMod val="6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 Quintessence 40(7) 31-33 2021</a:t>
            </a:r>
            <a:r>
              <a:rPr kumimoji="0" lang="ja-JP" altLang="en-US" sz="1000" dirty="0">
                <a:solidFill>
                  <a:schemeClr val="bg1">
                    <a:lumMod val="6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年</a:t>
            </a: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C358D382-16BA-8FBC-A0E5-05245DE3A6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2200" y="4546683"/>
            <a:ext cx="20574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200583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58</Words>
  <Application>Microsoft Office PowerPoint</Application>
  <PresentationFormat>ワイド画面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游ゴシック</vt:lpstr>
      <vt:lpstr>Arial</vt:lpstr>
      <vt:lpstr>Calibri</vt:lpstr>
      <vt:lpstr>Calibri Light</vt:lpstr>
      <vt:lpstr>2_Office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Kazumichi Yonenaga</dc:creator>
  <cp:lastModifiedBy>Kazumichi Yonenaga</cp:lastModifiedBy>
  <cp:revision>1</cp:revision>
  <dcterms:created xsi:type="dcterms:W3CDTF">2026-09-09T12:18:23Z</dcterms:created>
  <dcterms:modified xsi:type="dcterms:W3CDTF">2026-09-09T12:21:20Z</dcterms:modified>
</cp:coreProperties>
</file>